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85" r:id="rId3"/>
    <p:sldId id="258" r:id="rId4"/>
    <p:sldId id="259" r:id="rId5"/>
    <p:sldId id="260" r:id="rId6"/>
    <p:sldId id="261" r:id="rId7"/>
    <p:sldId id="262" r:id="rId8"/>
    <p:sldId id="284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All the resources are available on GitHub</a:t>
            </a:r>
          </a:p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Some of the resources are still based on last year’s course but they will be updated as we go along this year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All the resources are available on GitHub</a:t>
            </a:r>
          </a:p>
          <a:p>
            <a:pPr>
              <a:defRPr sz="1800">
                <a:latin typeface="+mj-lt"/>
                <a:ea typeface="+mj-ea"/>
                <a:cs typeface="+mj-cs"/>
                <a:sym typeface="Montserrat Regular"/>
              </a:defRPr>
            </a:pPr>
            <a:r>
              <a:t>Some of the resources are still based on last year’s course but they will be updated as we go along this year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6673453" y="3442394"/>
            <a:ext cx="11037095" cy="3482579"/>
          </a:xfrm>
          <a:prstGeom prst="rect">
            <a:avLst/>
          </a:prstGeom>
        </p:spPr>
        <p:txBody>
          <a:bodyPr lIns="53578" tIns="53578" rIns="53578" bIns="53578" anchor="b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73453" y="7032128"/>
            <a:ext cx="11037095" cy="1192115"/>
          </a:xfrm>
          <a:prstGeom prst="rect">
            <a:avLst/>
          </a:prstGeom>
        </p:spPr>
        <p:txBody>
          <a:bodyPr lIns="53578" tIns="53578" rIns="53578" bIns="53578" anchor="t"/>
          <a:lstStyle>
            <a:lvl1pPr marL="0" indent="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000"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6338589" y="1982390"/>
            <a:ext cx="11706822" cy="2277071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38589" y="4446984"/>
            <a:ext cx="11706822" cy="6630294"/>
          </a:xfrm>
          <a:prstGeom prst="rect">
            <a:avLst/>
          </a:prstGeom>
        </p:spPr>
        <p:txBody>
          <a:bodyPr lIns="53578" tIns="53578" rIns="53578" bIns="53578"/>
          <a:lstStyle>
            <a:lvl1pPr marL="5834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1pPr>
            <a:lvl2pPr marL="10279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2pPr>
            <a:lvl3pPr marL="14724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3pPr>
            <a:lvl4pPr marL="19169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4pPr>
            <a:lvl5pPr marL="2361406" indent="-583406">
              <a:defRPr sz="4200"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6673453" y="5116710"/>
            <a:ext cx="11037095" cy="3482580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9800"/>
            </a:lvl1pPr>
          </a:lstStyle>
          <a:p>
            <a:r>
              <a:t>Title Text</a:t>
            </a:r>
          </a:p>
        </p:txBody>
      </p:sp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398" y="11519296"/>
            <a:ext cx="374060" cy="379927"/>
          </a:xfrm>
          <a:prstGeom prst="rect">
            <a:avLst/>
          </a:prstGeom>
        </p:spPr>
        <p:txBody>
          <a:bodyPr lIns="53578" tIns="53578" rIns="53578" bIns="53578"/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Montserra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1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Montserrat Regular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tif"/><Relationship Id="rId7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2.jpeg"/><Relationship Id="rId4" Type="http://schemas.openxmlformats.org/officeDocument/2006/relationships/image" Target="../media/image18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jpeg"/><Relationship Id="rId5" Type="http://schemas.openxmlformats.org/officeDocument/2006/relationships/image" Target="../media/image4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4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Introduction to 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Python</a:t>
            </a:r>
          </a:p>
        </p:txBody>
      </p:sp>
      <p:sp>
        <p:nvSpPr>
          <p:cNvPr id="172" name="Learn to Code 2018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 to Code 2018</a:t>
            </a:r>
          </a:p>
        </p:txBody>
      </p:sp>
      <p:pic>
        <p:nvPicPr>
          <p:cNvPr id="173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622" y="322064"/>
            <a:ext cx="9587364" cy="3229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73440-8C28-4F9E-A3B1-10280B457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5155E-56FD-4F3B-BA52-AB0D3AE606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2B36D-07A1-47A6-B1BF-DC6E22919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737" y="11424171"/>
            <a:ext cx="2325357" cy="2325357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B7115-2022-47C9-9C98-06F715B660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834453" y="11967179"/>
            <a:ext cx="2425882" cy="1239309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60D658-0379-42DB-A85C-62531F8292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074" y="12958615"/>
            <a:ext cx="1479325" cy="909785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41751D-6C0E-47C8-89B1-6F29BF4BE9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275" y="129586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ython.org"/>
          <p:cNvSpPr txBox="1"/>
          <p:nvPr/>
        </p:nvSpPr>
        <p:spPr>
          <a:xfrm>
            <a:off x="8674011" y="10561108"/>
            <a:ext cx="7035978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100" b="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python.org</a:t>
            </a:r>
          </a:p>
        </p:txBody>
      </p:sp>
      <p:pic>
        <p:nvPicPr>
          <p:cNvPr id="223" name="python-logo-generic.png" descr="python-logo-generic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1306" y="4536976"/>
            <a:ext cx="15901388" cy="464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7C80D5-E78D-4E59-9870-3603EB6630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9B07B9-3850-4328-BCBA-13ECB95D6D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12B4D-DAB0-49E3-A3BA-CDA21CBE6A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4B5F3-D407-4523-ACE4-BDAE715587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 Shot 2018-02-21 at 16.43.20.png" descr="Screen Shot 2018-02-21 at 16.43.20.png"/>
          <p:cNvPicPr>
            <a:picLocks noChangeAspect="1"/>
          </p:cNvPicPr>
          <p:nvPr/>
        </p:nvPicPr>
        <p:blipFill>
          <a:blip r:embed="rId2">
            <a:extLst/>
          </a:blip>
          <a:srcRect r="3113"/>
          <a:stretch>
            <a:fillRect/>
          </a:stretch>
        </p:blipFill>
        <p:spPr>
          <a:xfrm>
            <a:off x="3223043" y="2997200"/>
            <a:ext cx="17937576" cy="7721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7CB3A2-F821-49B3-AC5B-8004CE7C0C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51BC7-F8CE-46EC-80A5-F7D21191FB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1E768-80F7-4D0E-A671-D2715869CC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96BD8-5A6D-4802-99B2-00C75AFA91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rojecteuler.ne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projecteuler.net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BFEB0-E427-4F1B-AE9A-6CC2326740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F4F28-3803-4FB8-98D7-D5CC0FA37E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C048F-C4A7-4B75-877E-FD62BEDEA5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138004-93E8-4A2E-A21C-3285C5A719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numpy.org"/>
          <p:cNvSpPr txBox="1">
            <a:spLocks noGrp="1"/>
          </p:cNvSpPr>
          <p:nvPr>
            <p:ph type="title"/>
          </p:nvPr>
        </p:nvSpPr>
        <p:spPr>
          <a:xfrm>
            <a:off x="4127765" y="5920439"/>
            <a:ext cx="7500938" cy="1875122"/>
          </a:xfrm>
          <a:prstGeom prst="rect">
            <a:avLst/>
          </a:prstGeom>
        </p:spPr>
        <p:txBody>
          <a:bodyPr/>
          <a:lstStyle>
            <a:lvl1pPr>
              <a:defRPr sz="1010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numpy.org</a:t>
            </a:r>
          </a:p>
        </p:txBody>
      </p:sp>
      <p:sp>
        <p:nvSpPr>
          <p:cNvPr id="231" name="scipy.org"/>
          <p:cNvSpPr txBox="1"/>
          <p:nvPr/>
        </p:nvSpPr>
        <p:spPr>
          <a:xfrm>
            <a:off x="14468890" y="5920439"/>
            <a:ext cx="5787345" cy="1875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>
              <a:defRPr sz="10100" b="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scipy.org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7EE91-C595-4656-92FB-58D626D75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031F05-275F-4697-AFFF-4E7839DA32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142D79-2EC0-4E63-ABE8-1F412AE531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F6BA8-1E49-4102-BF8E-51CCA1F872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7850" y="355600"/>
            <a:ext cx="15608300" cy="130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5C927C-BC05-48C6-B060-01F995D845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92267-DD03-4A97-913F-BE9DF1F841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A5289-26AA-481F-8E1F-FA4DA67213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2EAC1-CF5D-4E65-B16A-720E7B6108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33" y="599420"/>
            <a:ext cx="8635935" cy="10639472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opencv.org"/>
          <p:cNvSpPr txBox="1"/>
          <p:nvPr/>
        </p:nvSpPr>
        <p:spPr>
          <a:xfrm>
            <a:off x="8620137" y="11472226"/>
            <a:ext cx="7143726" cy="170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100" b="0">
                <a:latin typeface="+mj-lt"/>
                <a:ea typeface="+mj-ea"/>
                <a:cs typeface="+mj-cs"/>
                <a:sym typeface="Montserrat Regular"/>
              </a:defRPr>
            </a:lvl1pPr>
          </a:lstStyle>
          <a:p>
            <a:r>
              <a:t>opencv.org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09CBD-E44C-4935-AE40-4880BB089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72C880-A33F-40F4-AD8C-35C9E03AE8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AAFF3-4B34-4991-A84D-3B8A6B0FBF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B91F6-46B8-4F89-98FD-856BC02D7A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0" y="4635500"/>
            <a:ext cx="16256000" cy="444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C851B4-8ED3-4478-B85E-E5134D19B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A54A2D-30FC-473A-BBAC-A77B14E289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FAAAA-3A91-43A7-9410-60840C4283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FC592-832A-4B1C-81ED-EC091897D1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463" y="5243429"/>
            <a:ext cx="9587364" cy="3229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48379" y="-101484"/>
            <a:ext cx="8319304" cy="8319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20961" y="8810211"/>
            <a:ext cx="7974140" cy="2807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DB337-1FEB-42C2-B4BC-B0F8A8D86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2C0AFA-908F-4005-988D-CD4E4F394D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B58AC-5B4A-4876-AA4A-BF7733688E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3BE4F-A97E-4AF2-BD2C-417000D19B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hank You!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3269F8-9B83-4CD6-AB07-D49EE4E807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6297" y="635000"/>
            <a:ext cx="9475511" cy="9475511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D7B53-4ED9-4EF8-B11E-E05EBACF0A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802433" y="1979162"/>
            <a:ext cx="14265425" cy="728777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A8CE26-D4C0-4AFB-B086-8FCC46630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089" y="6994669"/>
            <a:ext cx="6297989" cy="3873264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AC019C-4B26-4072-A10B-6F27DDC83F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07" y="7752090"/>
            <a:ext cx="15493052" cy="3873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005039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ithub.com/oxcompsoc/learntocode"/>
          <p:cNvSpPr txBox="1">
            <a:spLocks noGrp="1"/>
          </p:cNvSpPr>
          <p:nvPr>
            <p:ph type="title"/>
          </p:nvPr>
        </p:nvSpPr>
        <p:spPr>
          <a:xfrm>
            <a:off x="0" y="7478322"/>
            <a:ext cx="24384001" cy="4643439"/>
          </a:xfrm>
          <a:prstGeom prst="rect">
            <a:avLst/>
          </a:prstGeom>
        </p:spPr>
        <p:txBody>
          <a:bodyPr/>
          <a:lstStyle/>
          <a:p>
            <a:r>
              <a:t>github.com/oxcompsoc/learntocode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250" y="2120186"/>
            <a:ext cx="14287500" cy="529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E60A6-1E71-47B1-B7D2-65872A480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7D83F-E608-479A-9D70-1265B669CD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98B57-ADFF-4020-A67B-A40591CB52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562CA-732B-4544-97D1-DE74092B8B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ADF11D-955F-4F11-8DC1-AC097F86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33" y="2794508"/>
            <a:ext cx="20533333" cy="8126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9A51DF-9C64-4237-869A-00CB1E38A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C125ED-F7B0-4DCA-8C30-7E2A1576B3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0469B-3D03-4451-ABDD-B1AF35432E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0C443-BB2C-47BE-943C-670E9ACDDC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A61C4-99DD-4080-A387-E72F185D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44" y="1286934"/>
            <a:ext cx="14014711" cy="11142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04478-DE8E-43A9-89AC-89B8359F1B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B9D070-589B-4C9C-9E11-036F9DF84F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A0100-31A0-48D4-9BB0-5D92D646CF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98DD4-3091-4233-974A-7DED31EDD1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67F238-15BD-4F47-81A6-3C8C4D17F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66" y="1286934"/>
            <a:ext cx="13927667" cy="11142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26CDF3-D236-4822-B9DD-FBF9421CF0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69FA0-E480-4F39-9634-D15F9CB746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599119-A127-4FB2-B176-2FE95831E0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1498F-E248-433C-B6B7-870B56FB3C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066275-F166-4195-B8AA-612645CA0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537915"/>
            <a:ext cx="21810132" cy="8640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DC76AF-BD10-4AC0-B416-7805FB5335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0DB49A-1E6C-49A0-A576-EFB1EACA6F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8C2A1-E8C3-47EC-BB0D-AB98304B74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40B42-F991-4BB8-99A4-A1A93BCC71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3DD65-6957-4AEC-8DEA-548D230B7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02" y="1286932"/>
            <a:ext cx="15401596" cy="11142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E5203-8CE6-476F-AA97-64FEAE1511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1F8E4D-F4C3-4E2E-8858-6BAE9877DF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6A375D-AFB8-4EE4-9600-2275EF48B8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23786-AE05-4F1E-A9DD-2F2D2A549E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46397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ithub.com/oxcompsoc/learntocode"/>
          <p:cNvSpPr txBox="1">
            <a:spLocks noGrp="1"/>
          </p:cNvSpPr>
          <p:nvPr>
            <p:ph type="title"/>
          </p:nvPr>
        </p:nvSpPr>
        <p:spPr>
          <a:xfrm>
            <a:off x="0" y="7478322"/>
            <a:ext cx="24384001" cy="4643439"/>
          </a:xfrm>
          <a:prstGeom prst="rect">
            <a:avLst/>
          </a:prstGeom>
        </p:spPr>
        <p:txBody>
          <a:bodyPr/>
          <a:lstStyle/>
          <a:p>
            <a:r>
              <a:t>github.com/oxcompsoc/learntocode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8250" y="2120186"/>
            <a:ext cx="14287500" cy="529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679D9E-7C84-4374-8611-938B4DEEC3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337" y="11271771"/>
            <a:ext cx="2325357" cy="232535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99854-FC3D-45C6-BF87-1AD37F08A1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46" r="-1" b="24867"/>
          <a:stretch/>
        </p:blipFill>
        <p:spPr>
          <a:xfrm>
            <a:off x="19682053" y="11814779"/>
            <a:ext cx="2425882" cy="12393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F75EE-BB12-40F9-AB4B-7A27C66F23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4674" y="12806215"/>
            <a:ext cx="1479325" cy="90978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B593ED-F591-4CFF-AA53-8B36586A2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875" y="12806215"/>
            <a:ext cx="3768799" cy="9422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ontserrat Regular"/>
        <a:ea typeface="Montserrat Regular"/>
        <a:cs typeface="Montserrat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ontserrat Regular"/>
        <a:ea typeface="Montserrat Regular"/>
        <a:cs typeface="Montserrat Regular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97</Words>
  <Application>Microsoft Office PowerPoint</Application>
  <PresentationFormat>Custom</PresentationFormat>
  <Paragraphs>14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Helvetica Light</vt:lpstr>
      <vt:lpstr>Helvetica Neue</vt:lpstr>
      <vt:lpstr>Helvetica Neue Light</vt:lpstr>
      <vt:lpstr>Helvetica Neue Medium</vt:lpstr>
      <vt:lpstr>Helvetica Neue Thin</vt:lpstr>
      <vt:lpstr>Montserrat Regular</vt:lpstr>
      <vt:lpstr>White</vt:lpstr>
      <vt:lpstr>Introduction to Python</vt:lpstr>
      <vt:lpstr>PowerPoint Presentation</vt:lpstr>
      <vt:lpstr>github.com/oxcompsoc/learntocode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github.com/oxcompsoc/learntocode</vt:lpstr>
      <vt:lpstr>PowerPoint Presentation</vt:lpstr>
      <vt:lpstr>PowerPoint Presentation</vt:lpstr>
      <vt:lpstr>projecteuler.net</vt:lpstr>
      <vt:lpstr>numpy.org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creator>Ilia Manolov</dc:creator>
  <cp:lastModifiedBy>Ilia Manolov</cp:lastModifiedBy>
  <cp:revision>3</cp:revision>
  <dcterms:created xsi:type="dcterms:W3CDTF">2019-02-28T16:58:30Z</dcterms:created>
  <dcterms:modified xsi:type="dcterms:W3CDTF">2019-02-28T17:13:53Z</dcterms:modified>
</cp:coreProperties>
</file>